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8"/>
    <p:restoredTop sz="80267"/>
  </p:normalViewPr>
  <p:slideViewPr>
    <p:cSldViewPr snapToGrid="0" snapToObjects="1">
      <p:cViewPr varScale="1">
        <p:scale>
          <a:sx n="98" d="100"/>
          <a:sy n="98" d="100"/>
        </p:scale>
        <p:origin x="14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&lt;Joanne Tsai&gt;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&lt;11/04/2022&gt;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1347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Joanne Tsai</cp:lastModifiedBy>
  <cp:revision>199</cp:revision>
  <dcterms:created xsi:type="dcterms:W3CDTF">2021-04-29T18:58:34Z</dcterms:created>
  <dcterms:modified xsi:type="dcterms:W3CDTF">2022-11-04T06:42:39Z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